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</p:sldIdLst>
  <p:sldSz cx="7559675" cy="1069181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41"/>
    <p:restoredTop sz="96956"/>
  </p:normalViewPr>
  <p:slideViewPr>
    <p:cSldViewPr snapToGrid="0">
      <p:cViewPr>
        <p:scale>
          <a:sx n="100" d="100"/>
          <a:sy n="100" d="100"/>
        </p:scale>
        <p:origin x="1230" y="-3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01D1-A81A-CA47-B73B-D6DD73B71EB6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C7CFA-2C81-FA42-8F36-85E5379AE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3684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01D1-A81A-CA47-B73B-D6DD73B71EB6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C7CFA-2C81-FA42-8F36-85E5379AE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1147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01D1-A81A-CA47-B73B-D6DD73B71EB6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C7CFA-2C81-FA42-8F36-85E5379AE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8531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01D1-A81A-CA47-B73B-D6DD73B71EB6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C7CFA-2C81-FA42-8F36-85E5379AE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3207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01D1-A81A-CA47-B73B-D6DD73B71EB6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C7CFA-2C81-FA42-8F36-85E5379AE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411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01D1-A81A-CA47-B73B-D6DD73B71EB6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C7CFA-2C81-FA42-8F36-85E5379AE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9333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01D1-A81A-CA47-B73B-D6DD73B71EB6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C7CFA-2C81-FA42-8F36-85E5379AE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049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01D1-A81A-CA47-B73B-D6DD73B71EB6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C7CFA-2C81-FA42-8F36-85E5379AE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1876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01D1-A81A-CA47-B73B-D6DD73B71EB6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C7CFA-2C81-FA42-8F36-85E5379AE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0929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01D1-A81A-CA47-B73B-D6DD73B71EB6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C7CFA-2C81-FA42-8F36-85E5379AE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3571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D01D1-A81A-CA47-B73B-D6DD73B71EB6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C7CFA-2C81-FA42-8F36-85E5379AE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607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D01D1-A81A-CA47-B73B-D6DD73B71EB6}" type="datetimeFigureOut">
              <a:rPr kumimoji="1" lang="ja-JP" altLang="en-US" smtClean="0"/>
              <a:t>2023/6/7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C7CFA-2C81-FA42-8F36-85E5379AEF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462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5D0AFBB-0D90-8CF7-C31B-B0EEE8A7B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" y="5555"/>
            <a:ext cx="7560431" cy="1068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9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275A7C7-65F5-B91C-2C1C-D6CD8D40C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" y="5555"/>
            <a:ext cx="7560431" cy="10686257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514350" y="6705600"/>
            <a:ext cx="68008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本年度、富山で標記の講習会を実施します。</a:t>
            </a:r>
          </a:p>
          <a:p>
            <a:endParaRPr kumimoji="1" lang="ja-JP" altLang="en-US" dirty="0"/>
          </a:p>
          <a:p>
            <a:r>
              <a:rPr kumimoji="1" lang="en-US" altLang="ja-JP" dirty="0" smtClean="0"/>
              <a:t>(</a:t>
            </a:r>
            <a:r>
              <a:rPr kumimoji="1" lang="en-US" altLang="ja-JP" dirty="0"/>
              <a:t>1) </a:t>
            </a:r>
            <a:r>
              <a:rPr kumimoji="1" lang="ja-JP" altLang="en-US" dirty="0"/>
              <a:t>自宅学習　（事前課題／定められた期日までに実施）</a:t>
            </a:r>
          </a:p>
          <a:p>
            <a:r>
              <a:rPr kumimoji="1" lang="en-US" altLang="ja-JP" dirty="0"/>
              <a:t>(2) </a:t>
            </a:r>
            <a:r>
              <a:rPr kumimoji="1" lang="ja-JP" altLang="en-US" dirty="0"/>
              <a:t>オンライン講習（</a:t>
            </a:r>
            <a:r>
              <a:rPr kumimoji="1" lang="en-US" altLang="ja-JP" dirty="0"/>
              <a:t>1</a:t>
            </a:r>
            <a:r>
              <a:rPr kumimoji="1" lang="ja-JP" altLang="en-US" dirty="0" smtClean="0"/>
              <a:t>日</a:t>
            </a:r>
            <a:r>
              <a:rPr kumimoji="1" lang="ja-JP" altLang="en-US" dirty="0"/>
              <a:t>）</a:t>
            </a:r>
            <a:r>
              <a:rPr kumimoji="1" lang="ja-JP" altLang="en-US" dirty="0" smtClean="0"/>
              <a:t>：</a:t>
            </a:r>
            <a:r>
              <a:rPr kumimoji="1" lang="ja-JP" altLang="en-US" dirty="0"/>
              <a:t>　</a:t>
            </a:r>
            <a:r>
              <a:rPr kumimoji="1" lang="en-US" altLang="ja-JP" dirty="0"/>
              <a:t>11</a:t>
            </a:r>
            <a:r>
              <a:rPr kumimoji="1" lang="ja-JP" altLang="en-US" dirty="0"/>
              <a:t>月</a:t>
            </a:r>
            <a:r>
              <a:rPr kumimoji="1" lang="en-US" altLang="ja-JP" dirty="0"/>
              <a:t>23</a:t>
            </a:r>
            <a:r>
              <a:rPr kumimoji="1" lang="ja-JP" altLang="en-US" dirty="0"/>
              <a:t>日（木・祝）に実施</a:t>
            </a:r>
          </a:p>
          <a:p>
            <a:r>
              <a:rPr kumimoji="1" lang="en-US" altLang="ja-JP" dirty="0"/>
              <a:t>(3) </a:t>
            </a:r>
            <a:r>
              <a:rPr kumimoji="1" lang="ja-JP" altLang="en-US" dirty="0"/>
              <a:t>集合</a:t>
            </a:r>
            <a:r>
              <a:rPr kumimoji="1" lang="ja-JP" altLang="en-US" dirty="0" smtClean="0"/>
              <a:t>講習             （</a:t>
            </a:r>
            <a:r>
              <a:rPr kumimoji="1" lang="en-US" altLang="ja-JP" dirty="0"/>
              <a:t>2</a:t>
            </a:r>
            <a:r>
              <a:rPr kumimoji="1" lang="ja-JP" altLang="en-US" dirty="0"/>
              <a:t>日</a:t>
            </a:r>
            <a:r>
              <a:rPr kumimoji="1" lang="ja-JP" altLang="en-US" dirty="0" smtClean="0"/>
              <a:t>）：</a:t>
            </a:r>
            <a:r>
              <a:rPr kumimoji="1" lang="ja-JP" altLang="en-US" dirty="0"/>
              <a:t>　</a:t>
            </a:r>
            <a:r>
              <a:rPr kumimoji="1" lang="en-US" altLang="ja-JP" dirty="0" smtClean="0"/>
              <a:t>11</a:t>
            </a:r>
            <a:r>
              <a:rPr kumimoji="1" lang="ja-JP" altLang="en-US" dirty="0"/>
              <a:t>月</a:t>
            </a:r>
            <a:r>
              <a:rPr kumimoji="1" lang="en-US" altLang="ja-JP" dirty="0"/>
              <a:t>25</a:t>
            </a:r>
            <a:r>
              <a:rPr kumimoji="1" lang="ja-JP" altLang="en-US" dirty="0"/>
              <a:t>日（土</a:t>
            </a:r>
            <a:r>
              <a:rPr kumimoji="1" lang="ja-JP" altLang="en-US" dirty="0" smtClean="0"/>
              <a:t>）</a:t>
            </a:r>
            <a:r>
              <a:rPr kumimoji="1" lang="en-US" altLang="ja-JP" dirty="0" smtClean="0"/>
              <a:t>26</a:t>
            </a:r>
            <a:r>
              <a:rPr kumimoji="1" lang="ja-JP" altLang="en-US" dirty="0"/>
              <a:t>日</a:t>
            </a:r>
            <a:r>
              <a:rPr kumimoji="1" lang="en-US" altLang="ja-JP" dirty="0"/>
              <a:t>(</a:t>
            </a:r>
            <a:r>
              <a:rPr kumimoji="1" lang="ja-JP" altLang="en-US" dirty="0"/>
              <a:t>日</a:t>
            </a:r>
            <a:r>
              <a:rPr kumimoji="1" lang="en-US" altLang="ja-JP" dirty="0"/>
              <a:t>)</a:t>
            </a:r>
            <a:r>
              <a:rPr kumimoji="1" lang="ja-JP" altLang="en-US" dirty="0"/>
              <a:t>に実施</a:t>
            </a:r>
          </a:p>
          <a:p>
            <a:r>
              <a:rPr kumimoji="1" lang="ja-JP" altLang="en-US" dirty="0" smtClean="0"/>
              <a:t>　　　　　　　　　</a:t>
            </a:r>
            <a:r>
              <a:rPr kumimoji="1" lang="ja-JP" altLang="en-US" dirty="0"/>
              <a:t> </a:t>
            </a:r>
            <a:r>
              <a:rPr kumimoji="1" lang="ja-JP" altLang="en-US" dirty="0" smtClean="0"/>
              <a:t>   会場</a:t>
            </a:r>
            <a:r>
              <a:rPr kumimoji="1" lang="ja-JP" altLang="en-US" dirty="0"/>
              <a:t>：富山県総合運動公園陸上</a:t>
            </a:r>
            <a:r>
              <a:rPr kumimoji="1" lang="ja-JP" altLang="en-US" dirty="0" smtClean="0"/>
              <a:t>競技場</a:t>
            </a:r>
            <a:endParaRPr kumimoji="1" lang="en-US" altLang="ja-JP" dirty="0" smtClean="0"/>
          </a:p>
          <a:p>
            <a:endParaRPr kumimoji="1" lang="en-US" altLang="ja-JP" dirty="0"/>
          </a:p>
          <a:p>
            <a:r>
              <a:rPr kumimoji="1" lang="ja-JP" altLang="en-US" u="wavy" dirty="0"/>
              <a:t>申込期間は</a:t>
            </a:r>
            <a:r>
              <a:rPr kumimoji="1" lang="ja-JP" altLang="en-US" u="wavy" dirty="0" smtClean="0"/>
              <a:t>、</a:t>
            </a:r>
            <a:r>
              <a:rPr kumimoji="1" lang="en-US" altLang="ja-JP" u="wavy" dirty="0" smtClean="0"/>
              <a:t>9</a:t>
            </a:r>
            <a:r>
              <a:rPr kumimoji="1" lang="ja-JP" altLang="en-US" u="wavy" dirty="0" smtClean="0"/>
              <a:t>月</a:t>
            </a:r>
            <a:r>
              <a:rPr kumimoji="1" lang="en-US" altLang="ja-JP" u="wavy" dirty="0"/>
              <a:t>22</a:t>
            </a:r>
            <a:r>
              <a:rPr kumimoji="1" lang="ja-JP" altLang="en-US" u="wavy" dirty="0"/>
              <a:t>日（金）～</a:t>
            </a:r>
            <a:r>
              <a:rPr kumimoji="1" lang="en-US" altLang="ja-JP" u="wavy" dirty="0"/>
              <a:t>10</a:t>
            </a:r>
            <a:r>
              <a:rPr kumimoji="1" lang="ja-JP" altLang="en-US" u="wavy" dirty="0"/>
              <a:t>月</a:t>
            </a:r>
            <a:r>
              <a:rPr kumimoji="1" lang="en-US" altLang="ja-JP" u="wavy" dirty="0"/>
              <a:t>23</a:t>
            </a:r>
            <a:r>
              <a:rPr kumimoji="1" lang="ja-JP" altLang="en-US" u="wavy" dirty="0"/>
              <a:t>日（月）</a:t>
            </a:r>
          </a:p>
          <a:p>
            <a:r>
              <a:rPr kumimoji="1" lang="ja-JP" altLang="en-US" dirty="0"/>
              <a:t>申し込み方法は、日本陸上競技連盟ホームページにて案内（イー・モシコムより申込み）</a:t>
            </a:r>
          </a:p>
          <a:p>
            <a:r>
              <a:rPr kumimoji="1" lang="ja-JP" altLang="en-US" dirty="0"/>
              <a:t>詳しくは、日本陸上競技連盟のホームページ（普及・育成・強化）をご覧ください</a:t>
            </a:r>
            <a:r>
              <a:rPr kumimoji="1" lang="ja-JP" altLang="en-US" dirty="0" smtClean="0"/>
              <a:t>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8713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149</Words>
  <Application>Microsoft Office PowerPoint</Application>
  <PresentationFormat>ユーザー設定</PresentationFormat>
  <Paragraphs>10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8" baseType="lpstr"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cp:lastModifiedBy>秋盛　勇</cp:lastModifiedBy>
  <cp:revision>2</cp:revision>
  <cp:lastPrinted>2023-06-07T00:34:04Z</cp:lastPrinted>
  <dcterms:modified xsi:type="dcterms:W3CDTF">2023-06-07T00:51:13Z</dcterms:modified>
</cp:coreProperties>
</file>