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8"/>
    <p:restoredTop sz="97075"/>
  </p:normalViewPr>
  <p:slideViewPr>
    <p:cSldViewPr snapToGrid="0">
      <p:cViewPr varScale="1">
        <p:scale>
          <a:sx n="71" d="100"/>
          <a:sy n="71" d="100"/>
        </p:scale>
        <p:origin x="3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2272-5EE6-6648-966D-75621F0E156A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90F-3678-2D4C-9600-EAF421B50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66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2272-5EE6-6648-966D-75621F0E156A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90F-3678-2D4C-9600-EAF421B50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69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2272-5EE6-6648-966D-75621F0E156A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90F-3678-2D4C-9600-EAF421B50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12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2272-5EE6-6648-966D-75621F0E156A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90F-3678-2D4C-9600-EAF421B50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61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2272-5EE6-6648-966D-75621F0E156A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90F-3678-2D4C-9600-EAF421B50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38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2272-5EE6-6648-966D-75621F0E156A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90F-3678-2D4C-9600-EAF421B50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4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2272-5EE6-6648-966D-75621F0E156A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90F-3678-2D4C-9600-EAF421B50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37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2272-5EE6-6648-966D-75621F0E156A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90F-3678-2D4C-9600-EAF421B50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96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2272-5EE6-6648-966D-75621F0E156A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90F-3678-2D4C-9600-EAF421B50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59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2272-5EE6-6648-966D-75621F0E156A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90F-3678-2D4C-9600-EAF421B50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04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2272-5EE6-6648-966D-75621F0E156A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90F-3678-2D4C-9600-EAF421B50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85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42272-5EE6-6648-966D-75621F0E156A}" type="datetimeFigureOut">
              <a:rPr kumimoji="1" lang="ja-JP" altLang="en-US" smtClean="0"/>
              <a:t>2024/8/16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A90F-3678-2D4C-9600-EAF421B50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52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hayashi@nc-toyama.ac.j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F20F6A4-225F-C64E-CEEA-683F15A6C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3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3F16F1-01A0-7C46-200D-BF442EF8E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5" y="82396"/>
            <a:ext cx="7560431" cy="1068625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16E176-D680-38D2-E290-E39CF023E645}"/>
              </a:ext>
            </a:extLst>
          </p:cNvPr>
          <p:cNvSpPr txBox="1"/>
          <p:nvPr/>
        </p:nvSpPr>
        <p:spPr>
          <a:xfrm>
            <a:off x="528785" y="6282978"/>
            <a:ext cx="703089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/>
              <a:t>本年度、富山で標記の講習会を実施します。</a:t>
            </a:r>
          </a:p>
          <a:p>
            <a:endParaRPr kumimoji="1" lang="ja-JP" altLang="en-US" sz="1700" dirty="0"/>
          </a:p>
          <a:p>
            <a:r>
              <a:rPr kumimoji="1" lang="en-US" altLang="ja-JP" sz="1700" dirty="0"/>
              <a:t>(1) </a:t>
            </a:r>
            <a:r>
              <a:rPr kumimoji="1" lang="ja-JP" altLang="en-US" sz="1700" dirty="0"/>
              <a:t>自宅学習　（事前課題／講習会当日までに実施すること）</a:t>
            </a:r>
          </a:p>
          <a:p>
            <a:r>
              <a:rPr kumimoji="1" lang="en-US" altLang="ja-JP" sz="1700" dirty="0"/>
              <a:t>(2) </a:t>
            </a:r>
            <a:r>
              <a:rPr kumimoji="1" lang="ja-JP" altLang="en-US" sz="1700" dirty="0"/>
              <a:t>講習会         （１日）：</a:t>
            </a:r>
            <a:r>
              <a:rPr kumimoji="1" lang="en-US" altLang="ja-JP" sz="1700" dirty="0"/>
              <a:t>11</a:t>
            </a:r>
            <a:r>
              <a:rPr kumimoji="1" lang="ja-JP" altLang="en-US" sz="1700" dirty="0"/>
              <a:t>月</a:t>
            </a:r>
            <a:r>
              <a:rPr kumimoji="1" lang="en-US" altLang="ja-JP" sz="1700" dirty="0"/>
              <a:t>30</a:t>
            </a:r>
            <a:r>
              <a:rPr kumimoji="1" lang="ja-JP" altLang="en-US" sz="1700" dirty="0"/>
              <a:t>日（土）に実施</a:t>
            </a:r>
          </a:p>
          <a:p>
            <a:r>
              <a:rPr kumimoji="1" lang="ja-JP" altLang="en-US" sz="1700" dirty="0"/>
              <a:t>　 　会場：国立富山高等専門学校射水キャンパス</a:t>
            </a:r>
            <a:endParaRPr kumimoji="1" lang="en-US" altLang="ja-JP" sz="1700" dirty="0"/>
          </a:p>
          <a:p>
            <a:endParaRPr kumimoji="1" lang="en-US" altLang="ja-JP" sz="1700" dirty="0"/>
          </a:p>
          <a:p>
            <a:r>
              <a:rPr kumimoji="1" lang="ja-JP" altLang="en-US" sz="1700" u="wavy" dirty="0"/>
              <a:t>申込期間は、</a:t>
            </a:r>
            <a:r>
              <a:rPr kumimoji="1" lang="en-US" altLang="ja-JP" sz="1700" u="wavy" dirty="0"/>
              <a:t>8</a:t>
            </a:r>
            <a:r>
              <a:rPr kumimoji="1" lang="ja-JP" altLang="en-US" sz="1700" u="wavy" dirty="0"/>
              <a:t>月</a:t>
            </a:r>
            <a:r>
              <a:rPr kumimoji="1" lang="en-US" altLang="ja-JP" sz="1700" u="wavy" dirty="0"/>
              <a:t>30</a:t>
            </a:r>
            <a:r>
              <a:rPr kumimoji="1" lang="ja-JP" altLang="en-US" sz="1700" u="wavy" dirty="0"/>
              <a:t>日（金）～</a:t>
            </a:r>
            <a:r>
              <a:rPr kumimoji="1" lang="en-US" altLang="ja-JP" sz="1700" u="wavy" dirty="0"/>
              <a:t>10</a:t>
            </a:r>
            <a:r>
              <a:rPr kumimoji="1" lang="ja-JP" altLang="en-US" sz="1700" u="wavy" dirty="0"/>
              <a:t>月</a:t>
            </a:r>
            <a:r>
              <a:rPr kumimoji="1" lang="en-US" altLang="ja-JP" sz="1700" u="wavy" dirty="0"/>
              <a:t>4</a:t>
            </a:r>
            <a:r>
              <a:rPr kumimoji="1" lang="ja-JP" altLang="en-US" sz="1700" u="wavy" dirty="0"/>
              <a:t>日（金）</a:t>
            </a:r>
          </a:p>
          <a:p>
            <a:r>
              <a:rPr kumimoji="1" lang="ja-JP" altLang="en-US" sz="1700" dirty="0"/>
              <a:t>一次手続き先：</a:t>
            </a:r>
            <a:r>
              <a:rPr kumimoji="1" lang="en-US" altLang="ja-JP" sz="1700" dirty="0">
                <a:hlinkClick r:id="rId3"/>
              </a:rPr>
              <a:t>nhayashi@nc-toyama.ac.jp</a:t>
            </a:r>
            <a:r>
              <a:rPr kumimoji="1" lang="ja-JP" altLang="en-US" sz="1700" dirty="0"/>
              <a:t>（ｴﾃﾞｭｹｰﾀ候補</a:t>
            </a:r>
            <a:r>
              <a:rPr kumimoji="1" lang="en-US" altLang="ja-JP" sz="1700" dirty="0"/>
              <a:t>:</a:t>
            </a:r>
            <a:r>
              <a:rPr kumimoji="1" lang="ja-JP" altLang="en-US" sz="1700" dirty="0"/>
              <a:t>林直人）</a:t>
            </a:r>
          </a:p>
          <a:p>
            <a:r>
              <a:rPr kumimoji="1" lang="ja-JP" altLang="en-US" sz="1700" dirty="0"/>
              <a:t>一次手続き後、受講の手引き・受講案内・ワークブック等を送付します。各自で、二次手続きを行ってください。</a:t>
            </a:r>
            <a:endParaRPr kumimoji="1" lang="en-US" altLang="ja-JP" sz="1700" dirty="0"/>
          </a:p>
          <a:p>
            <a:r>
              <a:rPr kumimoji="1" lang="ja-JP" altLang="en-US" sz="1700" dirty="0"/>
              <a:t>申込期間中に、必ず受講料とテキスト代を指定口座に振り込んでください。</a:t>
            </a:r>
            <a:endParaRPr kumimoji="1" lang="en-US" altLang="ja-JP" sz="1700" dirty="0"/>
          </a:p>
          <a:p>
            <a:r>
              <a:rPr kumimoji="1" lang="ja-JP" altLang="en-US" sz="1700" dirty="0"/>
              <a:t>北陸銀行　五福支店　</a:t>
            </a:r>
            <a:r>
              <a:rPr kumimoji="1" lang="ja-JP" altLang="en-US" sz="1700"/>
              <a:t>普通預金　５０３３９２０</a:t>
            </a:r>
            <a:endParaRPr kumimoji="1" lang="en-US" altLang="ja-JP" sz="1700"/>
          </a:p>
          <a:p>
            <a:r>
              <a:rPr kumimoji="1" lang="ja-JP" altLang="en-US" sz="1700" dirty="0"/>
              <a:t>　一般財団法人富山陸上競技協会経理部</a:t>
            </a:r>
            <a:endParaRPr kumimoji="1" lang="en-US" altLang="ja-JP" sz="1700" dirty="0"/>
          </a:p>
          <a:p>
            <a:r>
              <a:rPr kumimoji="1" lang="ja-JP" altLang="en-US" sz="1700" dirty="0"/>
              <a:t>ザイ）トヤマリクジョウキョウギキョウカイケイリブ</a:t>
            </a:r>
          </a:p>
        </p:txBody>
      </p:sp>
    </p:spTree>
    <p:extLst>
      <p:ext uri="{BB962C8B-B14F-4D97-AF65-F5344CB8AC3E}">
        <p14:creationId xmlns:p14="http://schemas.microsoft.com/office/powerpoint/2010/main" val="355343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</TotalTime>
  <Words>150</Words>
  <Application>Microsoft Office PowerPoint</Application>
  <PresentationFormat>ユーザー設定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飯野 岳</dc:creator>
  <cp:lastModifiedBy>a30025@imizu-ed.imizu.ed.jp</cp:lastModifiedBy>
  <cp:revision>3</cp:revision>
  <dcterms:created xsi:type="dcterms:W3CDTF">2024-04-16T02:35:01Z</dcterms:created>
  <dcterms:modified xsi:type="dcterms:W3CDTF">2024-08-16T01:57:15Z</dcterms:modified>
</cp:coreProperties>
</file>